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"/>
  </p:handoutMasterIdLst>
  <p:sldIdLst>
    <p:sldId id="265" r:id="rId2"/>
  </p:sldIdLst>
  <p:sldSz cx="5327650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C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32" autoAdjust="0"/>
    <p:restoredTop sz="94660"/>
  </p:normalViewPr>
  <p:slideViewPr>
    <p:cSldViewPr snapToGrid="0">
      <p:cViewPr>
        <p:scale>
          <a:sx n="125" d="100"/>
          <a:sy n="125" d="100"/>
        </p:scale>
        <p:origin x="689" y="-360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8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A88E3CE3-A15E-4B66-83D5-73DB8CFE05F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1FAFDB3-90C0-435B-BA80-44814C30C9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9174C-9365-42EA-8837-F18170BB7183}" type="datetimeFigureOut">
              <a:rPr lang="fr-FR" smtClean="0"/>
              <a:t>04/05/2023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BC93CD3-7C29-4BA8-A0D3-671DC1A2F51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35EAD65-A027-4A3A-A6BB-3B34E842AC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7BFAFF-D566-4B9E-91C0-E6A5CAAF3F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2212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contenu 9"/>
          <p:cNvSpPr>
            <a:spLocks noGrp="1"/>
          </p:cNvSpPr>
          <p:nvPr>
            <p:ph sz="quarter" idx="11" hasCustomPrompt="1"/>
          </p:nvPr>
        </p:nvSpPr>
        <p:spPr>
          <a:xfrm>
            <a:off x="721084" y="4527680"/>
            <a:ext cx="3813124" cy="334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005CA8"/>
                </a:solidFill>
              </a:defRPr>
            </a:lvl1pPr>
          </a:lstStyle>
          <a:p>
            <a:pPr lvl="0"/>
            <a:r>
              <a:rPr lang="fr-FR" dirty="0"/>
              <a:t>DATES</a:t>
            </a:r>
          </a:p>
        </p:txBody>
      </p:sp>
      <p:sp>
        <p:nvSpPr>
          <p:cNvPr id="11" name="Espace réservé du contenu 9"/>
          <p:cNvSpPr>
            <a:spLocks noGrp="1"/>
          </p:cNvSpPr>
          <p:nvPr>
            <p:ph sz="quarter" idx="12" hasCustomPrompt="1"/>
          </p:nvPr>
        </p:nvSpPr>
        <p:spPr>
          <a:xfrm>
            <a:off x="721084" y="4900319"/>
            <a:ext cx="3813124" cy="338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</a:lstStyle>
          <a:p>
            <a:pPr lvl="0"/>
            <a:r>
              <a:rPr lang="fr-FR" dirty="0"/>
              <a:t>Horaires</a:t>
            </a:r>
          </a:p>
        </p:txBody>
      </p:sp>
      <p:sp>
        <p:nvSpPr>
          <p:cNvPr id="12" name="Espace réservé du contenu 9"/>
          <p:cNvSpPr>
            <a:spLocks noGrp="1"/>
          </p:cNvSpPr>
          <p:nvPr>
            <p:ph sz="quarter" idx="13" hasCustomPrompt="1"/>
          </p:nvPr>
        </p:nvSpPr>
        <p:spPr>
          <a:xfrm>
            <a:off x="721084" y="5338856"/>
            <a:ext cx="3812816" cy="4478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/>
            </a:lvl1pPr>
          </a:lstStyle>
          <a:p>
            <a:pPr lvl="0"/>
            <a:r>
              <a:rPr lang="fr-FR" dirty="0"/>
              <a:t>Communes, lieux</a:t>
            </a:r>
          </a:p>
        </p:txBody>
      </p:sp>
      <p:sp>
        <p:nvSpPr>
          <p:cNvPr id="13" name="Espace réservé du contenu 9"/>
          <p:cNvSpPr>
            <a:spLocks noGrp="1"/>
          </p:cNvSpPr>
          <p:nvPr>
            <p:ph sz="quarter" idx="14" hasCustomPrompt="1"/>
          </p:nvPr>
        </p:nvSpPr>
        <p:spPr>
          <a:xfrm>
            <a:off x="721084" y="6987932"/>
            <a:ext cx="3812508" cy="4478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aseline="0"/>
            </a:lvl1pPr>
          </a:lstStyle>
          <a:p>
            <a:pPr lvl="0"/>
            <a:r>
              <a:rPr lang="fr-FR" dirty="0"/>
              <a:t>Inscription</a:t>
            </a:r>
          </a:p>
        </p:txBody>
      </p:sp>
      <p:cxnSp>
        <p:nvCxnSpPr>
          <p:cNvPr id="15" name="Connecteur droit 14"/>
          <p:cNvCxnSpPr/>
          <p:nvPr userDrawn="1"/>
        </p:nvCxnSpPr>
        <p:spPr>
          <a:xfrm>
            <a:off x="721084" y="5266933"/>
            <a:ext cx="595602" cy="0"/>
          </a:xfrm>
          <a:prstGeom prst="line">
            <a:avLst/>
          </a:prstGeom>
          <a:ln>
            <a:solidFill>
              <a:srgbClr val="005C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721374" y="5887224"/>
            <a:ext cx="3812508" cy="951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 baseline="0"/>
            </a:lvl1pPr>
          </a:lstStyle>
          <a:p>
            <a:pPr lvl="0"/>
            <a:r>
              <a:rPr lang="fr-FR" dirty="0"/>
              <a:t>Description</a:t>
            </a:r>
          </a:p>
        </p:txBody>
      </p:sp>
      <p:sp>
        <p:nvSpPr>
          <p:cNvPr id="14" name="Espace réservé du contenu 9">
            <a:extLst>
              <a:ext uri="{FF2B5EF4-FFF2-40B4-BE49-F238E27FC236}">
                <a16:creationId xmlns:a16="http://schemas.microsoft.com/office/drawing/2014/main" id="{C4EFC5C2-E597-4668-A786-03CA8EFD3A58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21374" y="3550848"/>
            <a:ext cx="3813124" cy="9768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rgbClr val="005CA8"/>
                </a:solidFill>
              </a:defRPr>
            </a:lvl1pPr>
          </a:lstStyle>
          <a:p>
            <a:pPr lvl="0"/>
            <a:r>
              <a:rPr lang="fr-FR" dirty="0"/>
              <a:t>Titres</a:t>
            </a:r>
          </a:p>
        </p:txBody>
      </p:sp>
    </p:spTree>
    <p:extLst>
      <p:ext uri="{BB962C8B-B14F-4D97-AF65-F5344CB8AC3E}">
        <p14:creationId xmlns:p14="http://schemas.microsoft.com/office/powerpoint/2010/main" val="2841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E075A98-DE06-48D6-BE0F-25F5D832FE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44354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569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issypaysdefrance.fr/" TargetMode="External"/><Relationship Id="rId2" Type="http://schemas.openxmlformats.org/officeDocument/2006/relationships/hyperlink" Target="mailto:monagglorenov@roissypaysdefrance.fr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8523C959-104F-41A4-A404-33A403E9963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721084" y="4269053"/>
            <a:ext cx="3813124" cy="334540"/>
          </a:xfrm>
        </p:spPr>
        <p:txBody>
          <a:bodyPr/>
          <a:lstStyle/>
          <a:p>
            <a:r>
              <a:rPr lang="fr-FR" dirty="0"/>
              <a:t>DATE, LIEU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291F3B-23EB-4137-BF53-40E43ECC42A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21084" y="4707448"/>
            <a:ext cx="3422745" cy="215228"/>
          </a:xfrm>
        </p:spPr>
        <p:txBody>
          <a:bodyPr/>
          <a:lstStyle/>
          <a:p>
            <a:r>
              <a:rPr lang="fr-FR" dirty="0"/>
              <a:t>Prise de rendez-vous : 01 34 04 37 18 ou </a:t>
            </a:r>
            <a:r>
              <a:rPr lang="fr-FR" dirty="0">
                <a:hlinkClick r:id="rId2"/>
              </a:rPr>
              <a:t>monagglorenov@roissypaysdefrance.fr</a:t>
            </a:r>
            <a:endParaRPr lang="fr-FR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2A1BF05F-C867-4895-9955-97124022A1A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21084" y="6870320"/>
            <a:ext cx="3930745" cy="447870"/>
          </a:xfrm>
        </p:spPr>
        <p:txBody>
          <a:bodyPr/>
          <a:lstStyle/>
          <a:p>
            <a:r>
              <a:rPr lang="fr-FR" dirty="0"/>
              <a:t>Pour tout renseignement général sur les aides à la rénovation énergétique, appelez le </a:t>
            </a:r>
            <a:r>
              <a:rPr lang="fr-FR" b="1" dirty="0"/>
              <a:t>01 34 04 37 18.</a:t>
            </a:r>
          </a:p>
          <a:p>
            <a:r>
              <a:rPr lang="fr-FR" dirty="0"/>
              <a:t>Plus d’informations sur </a:t>
            </a:r>
            <a:r>
              <a:rPr lang="fr-FR" dirty="0">
                <a:hlinkClick r:id="rId3"/>
              </a:rPr>
              <a:t>www.roissypaysdefrance.fr/</a:t>
            </a:r>
            <a:r>
              <a:rPr lang="fr-FR" dirty="0"/>
              <a:t> 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67E6602-B780-4EF0-BA38-46EFC507061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21700" y="5456987"/>
            <a:ext cx="3812508" cy="1375259"/>
          </a:xfrm>
        </p:spPr>
        <p:txBody>
          <a:bodyPr/>
          <a:lstStyle/>
          <a:p>
            <a:r>
              <a:rPr lang="fr-FR" sz="1100" dirty="0"/>
              <a:t>Vous êtes propriétaire et souhaitez mieux isoler votre logement, moderniser votre système de chauffage, réduire vos factures d’énergie ?</a:t>
            </a:r>
          </a:p>
          <a:p>
            <a:r>
              <a:rPr lang="fr-FR" sz="1100" dirty="0"/>
              <a:t>Lors de cette permanence, un conseiller du service public Mon Agglo </a:t>
            </a:r>
            <a:r>
              <a:rPr lang="fr-FR" sz="1100" dirty="0" err="1"/>
              <a:t>Rénov</a:t>
            </a:r>
            <a:r>
              <a:rPr lang="fr-FR" sz="1100" dirty="0"/>
              <a:t>’ vous accompagne de manière indépendante et gratuite dans la définition de votre projet de rénovation et la mobilisation des aides financières.</a:t>
            </a:r>
          </a:p>
          <a:p>
            <a:endParaRPr lang="fr-FR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9E6473BB-4709-4608-8DAE-0117E385FEE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21084" y="3459924"/>
            <a:ext cx="3813124" cy="976832"/>
          </a:xfrm>
        </p:spPr>
        <p:txBody>
          <a:bodyPr/>
          <a:lstStyle/>
          <a:p>
            <a:r>
              <a:rPr lang="fr-FR" dirty="0"/>
              <a:t>Permanence à (nom commune) sur la rénovation énergétique </a:t>
            </a:r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662E93F-81F9-4C4D-B556-F5931B627EA8}"/>
              </a:ext>
            </a:extLst>
          </p:cNvPr>
          <p:cNvSpPr txBox="1"/>
          <p:nvPr/>
        </p:nvSpPr>
        <p:spPr>
          <a:xfrm>
            <a:off x="4456502" y="6794173"/>
            <a:ext cx="798286" cy="6001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100" dirty="0"/>
              <a:t>Logo commune</a:t>
            </a:r>
          </a:p>
          <a:p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14372958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</TotalTime>
  <Words>116</Words>
  <Application>Microsoft Office PowerPoint</Application>
  <PresentationFormat>Personnalisé</PresentationFormat>
  <Paragraphs>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ROUSSEAU Angéline</dc:creator>
  <cp:lastModifiedBy>Damien Montégu</cp:lastModifiedBy>
  <cp:revision>29</cp:revision>
  <dcterms:created xsi:type="dcterms:W3CDTF">2022-03-04T14:15:00Z</dcterms:created>
  <dcterms:modified xsi:type="dcterms:W3CDTF">2023-05-04T06:57:49Z</dcterms:modified>
</cp:coreProperties>
</file>